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1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8"/>
    <p:restoredTop sz="94635"/>
  </p:normalViewPr>
  <p:slideViewPr>
    <p:cSldViewPr snapToGrid="0" snapToObjects="1" showGuides="1">
      <p:cViewPr varScale="1">
        <p:scale>
          <a:sx n="153" d="100"/>
          <a:sy n="153" d="100"/>
        </p:scale>
        <p:origin x="176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4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4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51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6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4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2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4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9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4953E8-FE05-3F4A-9084-E84E5177F223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AFAE48B-E46F-F743-9F5E-6C91E0C2B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84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A.P.T.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5F8C2-4CF2-ED49-BBC4-83B6FE6E7D9C}"/>
              </a:ext>
            </a:extLst>
          </p:cNvPr>
          <p:cNvSpPr txBox="1"/>
          <p:nvPr/>
        </p:nvSpPr>
        <p:spPr>
          <a:xfrm>
            <a:off x="9980613" y="6505418"/>
            <a:ext cx="173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wehackpeople.com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ABFF7-780E-E844-A182-F965AD20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3" y="5382886"/>
            <a:ext cx="1598543" cy="11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threat of 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3994357" cy="3621560"/>
          </a:xfrm>
        </p:spPr>
        <p:txBody>
          <a:bodyPr/>
          <a:lstStyle/>
          <a:p>
            <a:r>
              <a:rPr lang="en-US" dirty="0"/>
              <a:t>What is APT?</a:t>
            </a:r>
          </a:p>
          <a:p>
            <a:r>
              <a:rPr lang="en-US" dirty="0"/>
              <a:t>APT is a threat that is:</a:t>
            </a:r>
          </a:p>
          <a:p>
            <a:pPr lvl="1"/>
            <a:r>
              <a:rPr lang="en-US" dirty="0"/>
              <a:t>Advanced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8741" y="0"/>
            <a:ext cx="5633259" cy="687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really happen?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does APT?</a:t>
            </a:r>
          </a:p>
          <a:p>
            <a:pPr lvl="1"/>
            <a:r>
              <a:rPr lang="en-US" dirty="0"/>
              <a:t>Hacktivists</a:t>
            </a:r>
          </a:p>
          <a:p>
            <a:pPr lvl="1"/>
            <a:r>
              <a:rPr lang="en-US" dirty="0"/>
              <a:t>State-sponsored attacks</a:t>
            </a:r>
          </a:p>
          <a:p>
            <a:pPr lvl="1"/>
            <a:r>
              <a:rPr lang="en-US" dirty="0" err="1"/>
              <a:t>Skript</a:t>
            </a:r>
            <a:r>
              <a:rPr lang="en-US" dirty="0"/>
              <a:t> Kiddies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629" y="1923445"/>
            <a:ext cx="6473371" cy="48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Wear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situation can be difficult to process, emotionally.</a:t>
            </a:r>
          </a:p>
          <a:p>
            <a:r>
              <a:rPr lang="en-US" dirty="0"/>
              <a:t>Learn how to deal with these feelings.</a:t>
            </a:r>
          </a:p>
          <a:p>
            <a:pPr lvl="1"/>
            <a:r>
              <a:rPr lang="en-US" dirty="0"/>
              <a:t>Remember, you’re not alone!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00" y="2222287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it?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48" y="447188"/>
            <a:ext cx="4653199" cy="620066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2240598"/>
            <a:ext cx="6831188" cy="186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you take away their power?</a:t>
            </a:r>
          </a:p>
          <a:p>
            <a:pPr lvl="1"/>
            <a:r>
              <a:rPr lang="en-US" dirty="0"/>
              <a:t>Step 1</a:t>
            </a:r>
          </a:p>
          <a:p>
            <a:pPr lvl="1"/>
            <a:r>
              <a:rPr lang="en-US" dirty="0"/>
              <a:t>Step 2</a:t>
            </a:r>
          </a:p>
          <a:p>
            <a:pPr lvl="1"/>
            <a:r>
              <a:rPr lang="en-US" dirty="0"/>
              <a:t>Step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49" y="4096848"/>
            <a:ext cx="5907579" cy="25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5" y="1822450"/>
            <a:ext cx="10515600" cy="4351338"/>
          </a:xfrm>
        </p:spPr>
        <p:txBody>
          <a:bodyPr/>
          <a:lstStyle/>
          <a:p>
            <a:r>
              <a:rPr lang="en-US" dirty="0"/>
              <a:t>Analyze things</a:t>
            </a:r>
          </a:p>
          <a:p>
            <a:r>
              <a:rPr lang="en-US" dirty="0"/>
              <a:t>“Threatening the threats”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385" y="1892673"/>
            <a:ext cx="7237615" cy="49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0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465710" cy="1526753"/>
          </a:xfrm>
        </p:spPr>
        <p:txBody>
          <a:bodyPr/>
          <a:lstStyle/>
          <a:p>
            <a:r>
              <a:rPr lang="en-US" dirty="0"/>
              <a:t>How in the world do you stop it?</a:t>
            </a:r>
          </a:p>
          <a:p>
            <a:pPr lvl="1"/>
            <a:r>
              <a:rPr lang="en-US" dirty="0"/>
              <a:t>Is it possible to keep up with everything?</a:t>
            </a:r>
          </a:p>
          <a:p>
            <a:pPr lvl="2"/>
            <a:r>
              <a:rPr lang="en-US" dirty="0"/>
              <a:t>YES!!</a:t>
            </a:r>
          </a:p>
          <a:p>
            <a:r>
              <a:rPr lang="en-US" dirty="0"/>
              <a:t>Kick them to the cyber-curb!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677" y="1900438"/>
            <a:ext cx="5741324" cy="494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237" y="4089860"/>
            <a:ext cx="4280204" cy="24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Job!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168"/>
            <a:ext cx="5124598" cy="3009017"/>
          </a:xfrm>
        </p:spPr>
        <p:txBody>
          <a:bodyPr/>
          <a:lstStyle/>
          <a:p>
            <a:r>
              <a:rPr lang="en-US" dirty="0"/>
              <a:t>You found them &amp; followed the steps!</a:t>
            </a:r>
          </a:p>
          <a:p>
            <a:pPr lvl="1"/>
            <a:r>
              <a:rPr lang="en-US" dirty="0"/>
              <a:t>Now your totes cyber-secure from the APT!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10" y="2335850"/>
            <a:ext cx="6145690" cy="4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3952793" cy="3636511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047" y="2465746"/>
            <a:ext cx="5986615" cy="37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25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{8E613DAE-D02C-CC41-8A7E-AE19BA19EE82}tf10001121</Template>
  <TotalTime>22</TotalTime>
  <Words>145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2</vt:lpstr>
      <vt:lpstr>Quotable</vt:lpstr>
      <vt:lpstr>A.P.T.</vt:lpstr>
      <vt:lpstr>The threat of APT</vt:lpstr>
      <vt:lpstr>Does it really happen?</vt:lpstr>
      <vt:lpstr>Emotional Wear</vt:lpstr>
      <vt:lpstr>Stopping it?</vt:lpstr>
      <vt:lpstr>Detecting the APT</vt:lpstr>
      <vt:lpstr>Prevention?</vt:lpstr>
      <vt:lpstr>Great Job!</vt:lpstr>
      <vt:lpstr>Thank you!</vt:lpstr>
    </vt:vector>
  </TitlesOfParts>
  <Manager/>
  <Company>www.wehackpeople.com</Company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A.P.T.</dc:title>
  <dc:subject/>
  <dc:creator>Brent White</dc:creator>
  <cp:keywords/>
  <dc:description/>
  <cp:lastModifiedBy>Brent White</cp:lastModifiedBy>
  <cp:revision>7</cp:revision>
  <dcterms:created xsi:type="dcterms:W3CDTF">2017-05-16T17:12:28Z</dcterms:created>
  <dcterms:modified xsi:type="dcterms:W3CDTF">2018-05-13T15:46:15Z</dcterms:modified>
  <cp:category/>
</cp:coreProperties>
</file>